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7" r:id="rId2"/>
  </p:sldIdLst>
  <p:sldSz cx="5143500" cy="9144000" type="screen16x9"/>
  <p:notesSz cx="7772400" cy="12801600"/>
  <p:defaultTextStyle>
    <a:defPPr>
      <a:defRPr lang="en-US"/>
    </a:defPPr>
    <a:lvl1pPr marL="0" algn="l" defTabSz="6348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17444" algn="l" defTabSz="6348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34887" algn="l" defTabSz="6348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52331" algn="l" defTabSz="6348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69775" algn="l" defTabSz="6348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87218" algn="l" defTabSz="6348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904662" algn="l" defTabSz="6348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222105" algn="l" defTabSz="6348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539549" algn="l" defTabSz="6348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3706" y="-163"/>
      </p:cViewPr>
      <p:guideLst>
        <p:guide orient="horz" pos="2057"/>
        <p:guide pos="142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1" d="100"/>
          <a:sy n="71" d="100"/>
        </p:scale>
        <p:origin x="-3950" y="-72"/>
      </p:cViewPr>
      <p:guideLst>
        <p:guide orient="horz" pos="4032"/>
        <p:guide pos="24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639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402138" y="0"/>
            <a:ext cx="3368675" cy="639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8D26A-4F51-4FC4-99DC-991A01FDB8D7}" type="datetimeFigureOut">
              <a:rPr lang="en-CA" smtClean="0"/>
              <a:t>2019-12-16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2158663"/>
            <a:ext cx="3368675" cy="641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402138" y="12158663"/>
            <a:ext cx="3368675" cy="641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926914-0FF2-41EF-A94E-F8F5606D170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8045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85764" y="2834642"/>
            <a:ext cx="4371975" cy="6924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71525" y="5120642"/>
            <a:ext cx="360045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3303" y="31749"/>
            <a:ext cx="3186113" cy="477054"/>
          </a:xfrm>
        </p:spPr>
        <p:txBody>
          <a:bodyPr lIns="0" tIns="0" rIns="0" bIns="0"/>
          <a:lstStyle>
            <a:lvl1pPr>
              <a:defRPr sz="31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3303" y="31749"/>
            <a:ext cx="3186113" cy="477054"/>
          </a:xfrm>
        </p:spPr>
        <p:txBody>
          <a:bodyPr lIns="0" tIns="0" rIns="0" bIns="0"/>
          <a:lstStyle>
            <a:lvl1pPr>
              <a:defRPr sz="31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57176" y="2103122"/>
            <a:ext cx="223742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648903" y="2103122"/>
            <a:ext cx="223742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3303" y="31749"/>
            <a:ext cx="3186113" cy="477054"/>
          </a:xfrm>
        </p:spPr>
        <p:txBody>
          <a:bodyPr lIns="0" tIns="0" rIns="0" bIns="0"/>
          <a:lstStyle>
            <a:lvl1pPr>
              <a:defRPr sz="31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8249" y="1313088"/>
            <a:ext cx="4967007" cy="415019"/>
          </a:xfrm>
          <a:custGeom>
            <a:avLst/>
            <a:gdLst/>
            <a:ahLst/>
            <a:cxnLst/>
            <a:rect l="l" t="t" r="r" b="b"/>
            <a:pathLst>
              <a:path w="7505700" h="581025">
                <a:moveTo>
                  <a:pt x="0" y="581025"/>
                </a:moveTo>
                <a:lnTo>
                  <a:pt x="7505700" y="581025"/>
                </a:lnTo>
                <a:lnTo>
                  <a:pt x="7505700" y="0"/>
                </a:lnTo>
                <a:lnTo>
                  <a:pt x="0" y="0"/>
                </a:lnTo>
                <a:lnTo>
                  <a:pt x="0" y="581025"/>
                </a:lnTo>
                <a:close/>
              </a:path>
            </a:pathLst>
          </a:custGeom>
          <a:solidFill>
            <a:srgbClr val="E69A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5143500" cy="1211036"/>
          </a:xfrm>
          <a:custGeom>
            <a:avLst/>
            <a:gdLst/>
            <a:ahLst/>
            <a:cxnLst/>
            <a:rect l="l" t="t" r="r" b="b"/>
            <a:pathLst>
              <a:path w="7772400" h="1695450">
                <a:moveTo>
                  <a:pt x="0" y="1695450"/>
                </a:moveTo>
                <a:lnTo>
                  <a:pt x="7772400" y="1695450"/>
                </a:lnTo>
                <a:lnTo>
                  <a:pt x="7772400" y="0"/>
                </a:lnTo>
                <a:lnTo>
                  <a:pt x="0" y="0"/>
                </a:lnTo>
                <a:lnTo>
                  <a:pt x="0" y="1695450"/>
                </a:lnTo>
                <a:close/>
              </a:path>
            </a:pathLst>
          </a:custGeom>
          <a:solidFill>
            <a:srgbClr val="2BBE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3303" y="31751"/>
            <a:ext cx="3186113" cy="6924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5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57175" y="2103122"/>
            <a:ext cx="462915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748790" y="8503920"/>
            <a:ext cx="164592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57177" y="8503920"/>
            <a:ext cx="1183005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703322" y="8503920"/>
            <a:ext cx="1183005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17444">
        <a:defRPr>
          <a:latin typeface="+mn-lt"/>
          <a:ea typeface="+mn-ea"/>
          <a:cs typeface="+mn-cs"/>
        </a:defRPr>
      </a:lvl2pPr>
      <a:lvl3pPr marL="634887">
        <a:defRPr>
          <a:latin typeface="+mn-lt"/>
          <a:ea typeface="+mn-ea"/>
          <a:cs typeface="+mn-cs"/>
        </a:defRPr>
      </a:lvl3pPr>
      <a:lvl4pPr marL="952331">
        <a:defRPr>
          <a:latin typeface="+mn-lt"/>
          <a:ea typeface="+mn-ea"/>
          <a:cs typeface="+mn-cs"/>
        </a:defRPr>
      </a:lvl4pPr>
      <a:lvl5pPr marL="1269775">
        <a:defRPr>
          <a:latin typeface="+mn-lt"/>
          <a:ea typeface="+mn-ea"/>
          <a:cs typeface="+mn-cs"/>
        </a:defRPr>
      </a:lvl5pPr>
      <a:lvl6pPr marL="1587218">
        <a:defRPr>
          <a:latin typeface="+mn-lt"/>
          <a:ea typeface="+mn-ea"/>
          <a:cs typeface="+mn-cs"/>
        </a:defRPr>
      </a:lvl6pPr>
      <a:lvl7pPr marL="1904662">
        <a:defRPr>
          <a:latin typeface="+mn-lt"/>
          <a:ea typeface="+mn-ea"/>
          <a:cs typeface="+mn-cs"/>
        </a:defRPr>
      </a:lvl7pPr>
      <a:lvl8pPr marL="2222105">
        <a:defRPr>
          <a:latin typeface="+mn-lt"/>
          <a:ea typeface="+mn-ea"/>
          <a:cs typeface="+mn-cs"/>
        </a:defRPr>
      </a:lvl8pPr>
      <a:lvl9pPr marL="2539549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17444">
        <a:defRPr>
          <a:latin typeface="+mn-lt"/>
          <a:ea typeface="+mn-ea"/>
          <a:cs typeface="+mn-cs"/>
        </a:defRPr>
      </a:lvl2pPr>
      <a:lvl3pPr marL="634887">
        <a:defRPr>
          <a:latin typeface="+mn-lt"/>
          <a:ea typeface="+mn-ea"/>
          <a:cs typeface="+mn-cs"/>
        </a:defRPr>
      </a:lvl3pPr>
      <a:lvl4pPr marL="952331">
        <a:defRPr>
          <a:latin typeface="+mn-lt"/>
          <a:ea typeface="+mn-ea"/>
          <a:cs typeface="+mn-cs"/>
        </a:defRPr>
      </a:lvl4pPr>
      <a:lvl5pPr marL="1269775">
        <a:defRPr>
          <a:latin typeface="+mn-lt"/>
          <a:ea typeface="+mn-ea"/>
          <a:cs typeface="+mn-cs"/>
        </a:defRPr>
      </a:lvl5pPr>
      <a:lvl6pPr marL="1587218">
        <a:defRPr>
          <a:latin typeface="+mn-lt"/>
          <a:ea typeface="+mn-ea"/>
          <a:cs typeface="+mn-cs"/>
        </a:defRPr>
      </a:lvl6pPr>
      <a:lvl7pPr marL="1904662">
        <a:defRPr>
          <a:latin typeface="+mn-lt"/>
          <a:ea typeface="+mn-ea"/>
          <a:cs typeface="+mn-cs"/>
        </a:defRPr>
      </a:lvl7pPr>
      <a:lvl8pPr marL="2222105">
        <a:defRPr>
          <a:latin typeface="+mn-lt"/>
          <a:ea typeface="+mn-ea"/>
          <a:cs typeface="+mn-cs"/>
        </a:defRPr>
      </a:lvl8pPr>
      <a:lvl9pPr marL="2539549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5143499" cy="91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74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02B411E66F3A4ABBEF366B8FB29C28" ma:contentTypeVersion="16" ma:contentTypeDescription="Een nieuw document maken." ma:contentTypeScope="" ma:versionID="3b1a104f525dc2fbbbdecbab5eaf5b7e">
  <xsd:schema xmlns:xsd="http://www.w3.org/2001/XMLSchema" xmlns:xs="http://www.w3.org/2001/XMLSchema" xmlns:p="http://schemas.microsoft.com/office/2006/metadata/properties" xmlns:ns2="7ee67366-d26c-4db6-9c89-4490df4cc208" xmlns:ns3="39c2bc77-3b3b-4422-ac7d-a2effe465088" targetNamespace="http://schemas.microsoft.com/office/2006/metadata/properties" ma:root="true" ma:fieldsID="4ec2ac9c6f85b8aa9fa467076787b1ca" ns2:_="" ns3:_="">
    <xsd:import namespace="7ee67366-d26c-4db6-9c89-4490df4cc208"/>
    <xsd:import namespace="39c2bc77-3b3b-4422-ac7d-a2effe4650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e67366-d26c-4db6-9c89-4490df4cc2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f09c8d93-80e9-450b-b33b-c479518883e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c2bc77-3b3b-4422-ac7d-a2effe46508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1a31b6a5-922f-4adf-902c-cb9ede345c99}" ma:internalName="TaxCatchAll" ma:showField="CatchAllData" ma:web="39c2bc77-3b3b-4422-ac7d-a2effe46508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E98467-5F1E-431A-9A18-2E72CC88B3EE}"/>
</file>

<file path=customXml/itemProps2.xml><?xml version="1.0" encoding="utf-8"?>
<ds:datastoreItem xmlns:ds="http://schemas.openxmlformats.org/officeDocument/2006/customXml" ds:itemID="{5165AEDB-ABF9-44D1-97EA-102E56A5D6D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</dc:title>
  <dc:creator>Cukier, Samantha</dc:creator>
  <cp:lastModifiedBy>Cukier, Samantha</cp:lastModifiedBy>
  <cp:revision>2</cp:revision>
  <dcterms:created xsi:type="dcterms:W3CDTF">2019-12-15T12:51:47Z</dcterms:created>
  <dcterms:modified xsi:type="dcterms:W3CDTF">2019-12-16T16:56:46Z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2019-08-22T00:00:00Z</vt:filetime>
  </property>
  <property fmtid="{D5CDD505-2E9C-101B-9397-08002B2CF9AE}" pid="3" name="Creator">
    <vt:lpwstr>Venngage - venngage.com</vt:lpwstr>
  </property>
  <property fmtid="{D5CDD505-2E9C-101B-9397-08002B2CF9AE}" pid="4" name="LastSaved">
    <vt:filetime>2019-12-15T00:00:00Z</vt:filetime>
  </property>
</Properties>
</file>